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3" r:id="rId3"/>
    <p:sldId id="265" r:id="rId4"/>
    <p:sldId id="266" r:id="rId5"/>
    <p:sldId id="262" r:id="rId6"/>
    <p:sldId id="264" r:id="rId7"/>
    <p:sldId id="257" r:id="rId8"/>
    <p:sldId id="258" r:id="rId9"/>
    <p:sldId id="259" r:id="rId10"/>
    <p:sldId id="26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E3B249B-2CCB-4E99-B0DE-05FD13A54334}" v="1" dt="2019-03-06T15:05:06.891"/>
    <p1510:client id="{4A876E7C-B4AA-41E0-AD15-B78407F0A2FA}" v="193" dt="2019-03-07T00:01:22.309"/>
    <p1510:client id="{10B3167B-A56E-4CE5-B60B-C6C5159076B7}" v="24" dt="2019-03-06T23:29:16.2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5611A84E-BDEA-4856-8C17-FB1FA9090F25}"/>
    <pc:docChg chg="sldOrd">
      <pc:chgData name="Guest User" userId="" providerId="Windows Live" clId="Web-{5611A84E-BDEA-4856-8C17-FB1FA9090F25}" dt="2019-03-06T23:14:55.923" v="1"/>
      <pc:docMkLst>
        <pc:docMk/>
      </pc:docMkLst>
      <pc:sldChg chg="ord">
        <pc:chgData name="Guest User" userId="" providerId="Windows Live" clId="Web-{5611A84E-BDEA-4856-8C17-FB1FA9090F25}" dt="2019-03-06T23:14:55.923" v="1"/>
        <pc:sldMkLst>
          <pc:docMk/>
          <pc:sldMk cId="1551819806" sldId="257"/>
        </pc:sldMkLst>
      </pc:sldChg>
      <pc:sldChg chg="ord">
        <pc:chgData name="Guest User" userId="" providerId="Windows Live" clId="Web-{5611A84E-BDEA-4856-8C17-FB1FA9090F25}" dt="2019-03-06T23:14:51.782" v="0"/>
        <pc:sldMkLst>
          <pc:docMk/>
          <pc:sldMk cId="3197261979" sldId="262"/>
        </pc:sldMkLst>
      </pc:sldChg>
    </pc:docChg>
  </pc:docChgLst>
  <pc:docChgLst>
    <pc:chgData name="Guest User" providerId="Windows Live" clId="Web-{E543E187-965E-4C1E-8752-0909675C7461}"/>
    <pc:docChg chg="modSld">
      <pc:chgData name="Guest User" userId="" providerId="Windows Live" clId="Web-{E543E187-965E-4C1E-8752-0909675C7461}" dt="2019-03-05T02:50:19.027" v="110" actId="20577"/>
      <pc:docMkLst>
        <pc:docMk/>
      </pc:docMkLst>
      <pc:sldChg chg="modSp">
        <pc:chgData name="Guest User" userId="" providerId="Windows Live" clId="Web-{E543E187-965E-4C1E-8752-0909675C7461}" dt="2019-03-05T02:45:47.137" v="101" actId="20577"/>
        <pc:sldMkLst>
          <pc:docMk/>
          <pc:sldMk cId="2260301915" sldId="256"/>
        </pc:sldMkLst>
        <pc:spChg chg="mod">
          <ac:chgData name="Guest User" userId="" providerId="Windows Live" clId="Web-{E543E187-965E-4C1E-8752-0909675C7461}" dt="2019-03-05T02:45:47.137" v="101" actId="20577"/>
          <ac:spMkLst>
            <pc:docMk/>
            <pc:sldMk cId="2260301915" sldId="256"/>
            <ac:spMk id="2" creationId="{60BE35FB-3BCE-4642-9E5C-3536135BCE5F}"/>
          </ac:spMkLst>
        </pc:spChg>
        <pc:spChg chg="mod">
          <ac:chgData name="Guest User" userId="" providerId="Windows Live" clId="Web-{E543E187-965E-4C1E-8752-0909675C7461}" dt="2019-03-05T02:45:39.902" v="98" actId="20577"/>
          <ac:spMkLst>
            <pc:docMk/>
            <pc:sldMk cId="2260301915" sldId="256"/>
            <ac:spMk id="3" creationId="{70630958-ED0F-43F9-AAC0-9CB526202E3D}"/>
          </ac:spMkLst>
        </pc:spChg>
      </pc:sldChg>
      <pc:sldChg chg="modSp">
        <pc:chgData name="Guest User" userId="" providerId="Windows Live" clId="Web-{E543E187-965E-4C1E-8752-0909675C7461}" dt="2019-03-05T02:50:18.949" v="109" actId="20577"/>
        <pc:sldMkLst>
          <pc:docMk/>
          <pc:sldMk cId="1393703038" sldId="261"/>
        </pc:sldMkLst>
        <pc:spChg chg="mod">
          <ac:chgData name="Guest User" userId="" providerId="Windows Live" clId="Web-{E543E187-965E-4C1E-8752-0909675C7461}" dt="2019-03-05T02:50:18.949" v="109" actId="20577"/>
          <ac:spMkLst>
            <pc:docMk/>
            <pc:sldMk cId="1393703038" sldId="261"/>
            <ac:spMk id="2" creationId="{C2A77CD3-2B99-4B47-A2FC-F0840FB9F946}"/>
          </ac:spMkLst>
        </pc:spChg>
      </pc:sldChg>
    </pc:docChg>
  </pc:docChgLst>
  <pc:docChgLst>
    <pc:chgData name="Guest User" providerId="Windows Live" clId="Web-{4A876E7C-B4AA-41E0-AD15-B78407F0A2FA}"/>
    <pc:docChg chg="addSld modSld">
      <pc:chgData name="Guest User" userId="" providerId="Windows Live" clId="Web-{4A876E7C-B4AA-41E0-AD15-B78407F0A2FA}" dt="2019-03-07T00:01:22.309" v="389" actId="20577"/>
      <pc:docMkLst>
        <pc:docMk/>
      </pc:docMkLst>
      <pc:sldChg chg="modSp">
        <pc:chgData name="Guest User" userId="" providerId="Windows Live" clId="Web-{4A876E7C-B4AA-41E0-AD15-B78407F0A2FA}" dt="2019-03-06T23:52:24.398" v="310" actId="20577"/>
        <pc:sldMkLst>
          <pc:docMk/>
          <pc:sldMk cId="2260301915" sldId="256"/>
        </pc:sldMkLst>
        <pc:spChg chg="mod">
          <ac:chgData name="Guest User" userId="" providerId="Windows Live" clId="Web-{4A876E7C-B4AA-41E0-AD15-B78407F0A2FA}" dt="2019-03-06T23:52:24.398" v="310" actId="20577"/>
          <ac:spMkLst>
            <pc:docMk/>
            <pc:sldMk cId="2260301915" sldId="256"/>
            <ac:spMk id="3" creationId="{70630958-ED0F-43F9-AAC0-9CB526202E3D}"/>
          </ac:spMkLst>
        </pc:spChg>
      </pc:sldChg>
      <pc:sldChg chg="modSp">
        <pc:chgData name="Guest User" userId="" providerId="Windows Live" clId="Web-{4A876E7C-B4AA-41E0-AD15-B78407F0A2FA}" dt="2019-03-07T00:01:22.309" v="388" actId="20577"/>
        <pc:sldMkLst>
          <pc:docMk/>
          <pc:sldMk cId="3917154292" sldId="263"/>
        </pc:sldMkLst>
        <pc:spChg chg="mod">
          <ac:chgData name="Guest User" userId="" providerId="Windows Live" clId="Web-{4A876E7C-B4AA-41E0-AD15-B78407F0A2FA}" dt="2019-03-07T00:01:22.309" v="388" actId="20577"/>
          <ac:spMkLst>
            <pc:docMk/>
            <pc:sldMk cId="3917154292" sldId="263"/>
            <ac:spMk id="3" creationId="{605CC309-4732-4EC1-942C-9090B396F72F}"/>
          </ac:spMkLst>
        </pc:spChg>
      </pc:sldChg>
      <pc:sldChg chg="modSp new">
        <pc:chgData name="Guest User" userId="" providerId="Windows Live" clId="Web-{4A876E7C-B4AA-41E0-AD15-B78407F0A2FA}" dt="2019-03-06T23:24:09.632" v="266" actId="20577"/>
        <pc:sldMkLst>
          <pc:docMk/>
          <pc:sldMk cId="3955075535" sldId="265"/>
        </pc:sldMkLst>
        <pc:spChg chg="mod">
          <ac:chgData name="Guest User" userId="" providerId="Windows Live" clId="Web-{4A876E7C-B4AA-41E0-AD15-B78407F0A2FA}" dt="2019-03-06T23:22:00.878" v="29" actId="20577"/>
          <ac:spMkLst>
            <pc:docMk/>
            <pc:sldMk cId="3955075535" sldId="265"/>
            <ac:spMk id="2" creationId="{2962917C-53EB-43C3-A2A6-66CDB465F42C}"/>
          </ac:spMkLst>
        </pc:spChg>
        <pc:spChg chg="mod">
          <ac:chgData name="Guest User" userId="" providerId="Windows Live" clId="Web-{4A876E7C-B4AA-41E0-AD15-B78407F0A2FA}" dt="2019-03-06T23:24:09.632" v="266" actId="20577"/>
          <ac:spMkLst>
            <pc:docMk/>
            <pc:sldMk cId="3955075535" sldId="265"/>
            <ac:spMk id="3" creationId="{3EFD6F7D-2B09-40D3-AA53-D06CAFDB54D3}"/>
          </ac:spMkLst>
        </pc:spChg>
      </pc:sldChg>
      <pc:sldChg chg="addSp delSp modSp new mod setBg">
        <pc:chgData name="Guest User" userId="" providerId="Windows Live" clId="Web-{4A876E7C-B4AA-41E0-AD15-B78407F0A2FA}" dt="2019-03-06T23:27:46.763" v="285" actId="14100"/>
        <pc:sldMkLst>
          <pc:docMk/>
          <pc:sldMk cId="437436042" sldId="266"/>
        </pc:sldMkLst>
        <pc:spChg chg="add del">
          <ac:chgData name="Guest User" userId="" providerId="Windows Live" clId="Web-{4A876E7C-B4AA-41E0-AD15-B78407F0A2FA}" dt="2019-03-06T23:25:54.916" v="275"/>
          <ac:spMkLst>
            <pc:docMk/>
            <pc:sldMk cId="437436042" sldId="266"/>
            <ac:spMk id="7" creationId="{21029ED5-F105-4DD2-99C8-1E4422817978}"/>
          </ac:spMkLst>
        </pc:spChg>
        <pc:spChg chg="add del">
          <ac:chgData name="Guest User" userId="" providerId="Windows Live" clId="Web-{4A876E7C-B4AA-41E0-AD15-B78407F0A2FA}" dt="2019-03-06T23:25:54.916" v="275"/>
          <ac:spMkLst>
            <pc:docMk/>
            <pc:sldMk cId="437436042" sldId="266"/>
            <ac:spMk id="20" creationId="{5C9652B3-A450-4ED6-8FBF-F536BA60B4D8}"/>
          </ac:spMkLst>
        </pc:spChg>
        <pc:spChg chg="add del">
          <ac:chgData name="Guest User" userId="" providerId="Windows Live" clId="Web-{4A876E7C-B4AA-41E0-AD15-B78407F0A2FA}" dt="2019-03-06T23:26:52.402" v="278"/>
          <ac:spMkLst>
            <pc:docMk/>
            <pc:sldMk cId="437436042" sldId="266"/>
            <ac:spMk id="25" creationId="{03E8462A-FEBA-4848-81CC-3F8DA3E477BE}"/>
          </ac:spMkLst>
        </pc:spChg>
        <pc:spChg chg="add del">
          <ac:chgData name="Guest User" userId="" providerId="Windows Live" clId="Web-{4A876E7C-B4AA-41E0-AD15-B78407F0A2FA}" dt="2019-03-06T23:26:52.402" v="278"/>
          <ac:spMkLst>
            <pc:docMk/>
            <pc:sldMk cId="437436042" sldId="266"/>
            <ac:spMk id="38" creationId="{7941F9B1-B01B-4A84-89D9-B169AEB4E456}"/>
          </ac:spMkLst>
        </pc:spChg>
        <pc:spChg chg="add del">
          <ac:chgData name="Guest User" userId="" providerId="Windows Live" clId="Web-{4A876E7C-B4AA-41E0-AD15-B78407F0A2FA}" dt="2019-03-06T23:27:33.450" v="282"/>
          <ac:spMkLst>
            <pc:docMk/>
            <pc:sldMk cId="437436042" sldId="266"/>
            <ac:spMk id="43" creationId="{03E8462A-FEBA-4848-81CC-3F8DA3E477BE}"/>
          </ac:spMkLst>
        </pc:spChg>
        <pc:spChg chg="add del">
          <ac:chgData name="Guest User" userId="" providerId="Windows Live" clId="Web-{4A876E7C-B4AA-41E0-AD15-B78407F0A2FA}" dt="2019-03-06T23:27:33.450" v="282"/>
          <ac:spMkLst>
            <pc:docMk/>
            <pc:sldMk cId="437436042" sldId="266"/>
            <ac:spMk id="56" creationId="{7941F9B1-B01B-4A84-89D9-B169AEB4E456}"/>
          </ac:spMkLst>
        </pc:spChg>
        <pc:grpChg chg="add del">
          <ac:chgData name="Guest User" userId="" providerId="Windows Live" clId="Web-{4A876E7C-B4AA-41E0-AD15-B78407F0A2FA}" dt="2019-03-06T23:25:54.916" v="275"/>
          <ac:grpSpMkLst>
            <pc:docMk/>
            <pc:sldMk cId="437436042" sldId="266"/>
            <ac:grpSpMk id="9" creationId="{2D621E68-BF28-4A1C-B1A2-4E55E139E79A}"/>
          </ac:grpSpMkLst>
        </pc:grpChg>
        <pc:grpChg chg="add del">
          <ac:chgData name="Guest User" userId="" providerId="Windows Live" clId="Web-{4A876E7C-B4AA-41E0-AD15-B78407F0A2FA}" dt="2019-03-06T23:26:52.402" v="278"/>
          <ac:grpSpMkLst>
            <pc:docMk/>
            <pc:sldMk cId="437436042" sldId="266"/>
            <ac:grpSpMk id="27" creationId="{2109F83F-40FE-4DB3-84CC-09FB3340D06D}"/>
          </ac:grpSpMkLst>
        </pc:grpChg>
        <pc:grpChg chg="add del">
          <ac:chgData name="Guest User" userId="" providerId="Windows Live" clId="Web-{4A876E7C-B4AA-41E0-AD15-B78407F0A2FA}" dt="2019-03-06T23:27:33.450" v="282"/>
          <ac:grpSpMkLst>
            <pc:docMk/>
            <pc:sldMk cId="437436042" sldId="266"/>
            <ac:grpSpMk id="45" creationId="{2109F83F-40FE-4DB3-84CC-09FB3340D06D}"/>
          </ac:grpSpMkLst>
        </pc:grpChg>
        <pc:picChg chg="add del mod">
          <ac:chgData name="Guest User" userId="" providerId="Windows Live" clId="Web-{4A876E7C-B4AA-41E0-AD15-B78407F0A2FA}" dt="2019-03-06T23:25:35.119" v="273"/>
          <ac:picMkLst>
            <pc:docMk/>
            <pc:sldMk cId="437436042" sldId="266"/>
            <ac:picMk id="2" creationId="{FBA519A3-CCF9-4597-A9D3-EC5867BF72E8}"/>
          </ac:picMkLst>
        </pc:picChg>
        <pc:picChg chg="add del mod">
          <ac:chgData name="Guest User" userId="" providerId="Windows Live" clId="Web-{4A876E7C-B4AA-41E0-AD15-B78407F0A2FA}" dt="2019-03-06T23:26:35.214" v="276"/>
          <ac:picMkLst>
            <pc:docMk/>
            <pc:sldMk cId="437436042" sldId="266"/>
            <ac:picMk id="4" creationId="{C2DF8FA4-190D-4D93-A4C9-D17C957B6BDC}"/>
          </ac:picMkLst>
        </pc:picChg>
        <pc:picChg chg="add mod">
          <ac:chgData name="Guest User" userId="" providerId="Windows Live" clId="Web-{4A876E7C-B4AA-41E0-AD15-B78407F0A2FA}" dt="2019-03-06T23:27:46.763" v="285" actId="14100"/>
          <ac:picMkLst>
            <pc:docMk/>
            <pc:sldMk cId="437436042" sldId="266"/>
            <ac:picMk id="6" creationId="{8C0F9FE0-D68E-4F60-921B-9A6BA24A98C7}"/>
          </ac:picMkLst>
        </pc:picChg>
      </pc:sldChg>
    </pc:docChg>
  </pc:docChgLst>
  <pc:docChgLst>
    <pc:chgData name="Guest User" providerId="Windows Live" clId="Web-{C9C6553D-8249-4A98-A8B1-CDD6C9F47300}"/>
    <pc:docChg chg="addSld delSld modSld">
      <pc:chgData name="Guest User" userId="" providerId="Windows Live" clId="Web-{C9C6553D-8249-4A98-A8B1-CDD6C9F47300}" dt="2019-03-06T23:06:50.165" v="118" actId="20577"/>
      <pc:docMkLst>
        <pc:docMk/>
      </pc:docMkLst>
      <pc:sldChg chg="addSp modSp new del">
        <pc:chgData name="Guest User" userId="" providerId="Windows Live" clId="Web-{C9C6553D-8249-4A98-A8B1-CDD6C9F47300}" dt="2019-03-06T23:03:30.585" v="18"/>
        <pc:sldMkLst>
          <pc:docMk/>
          <pc:sldMk cId="1457581256" sldId="263"/>
        </pc:sldMkLst>
        <pc:spChg chg="add mod">
          <ac:chgData name="Guest User" userId="" providerId="Windows Live" clId="Web-{C9C6553D-8249-4A98-A8B1-CDD6C9F47300}" dt="2019-03-06T23:03:25.366" v="16" actId="20577"/>
          <ac:spMkLst>
            <pc:docMk/>
            <pc:sldMk cId="1457581256" sldId="263"/>
            <ac:spMk id="2" creationId="{8FE95386-C92C-4449-BB0A-37208528BCEE}"/>
          </ac:spMkLst>
        </pc:spChg>
      </pc:sldChg>
      <pc:sldChg chg="new del">
        <pc:chgData name="Guest User" userId="" providerId="Windows Live" clId="Web-{C9C6553D-8249-4A98-A8B1-CDD6C9F47300}" dt="2019-03-06T23:03:56.273" v="20"/>
        <pc:sldMkLst>
          <pc:docMk/>
          <pc:sldMk cId="2960334049" sldId="263"/>
        </pc:sldMkLst>
      </pc:sldChg>
      <pc:sldChg chg="modSp new">
        <pc:chgData name="Guest User" userId="" providerId="Windows Live" clId="Web-{C9C6553D-8249-4A98-A8B1-CDD6C9F47300}" dt="2019-03-06T23:06:48.306" v="116" actId="20577"/>
        <pc:sldMkLst>
          <pc:docMk/>
          <pc:sldMk cId="3917154292" sldId="263"/>
        </pc:sldMkLst>
        <pc:spChg chg="mod">
          <ac:chgData name="Guest User" userId="" providerId="Windows Live" clId="Web-{C9C6553D-8249-4A98-A8B1-CDD6C9F47300}" dt="2019-03-06T23:05:18.508" v="76" actId="20577"/>
          <ac:spMkLst>
            <pc:docMk/>
            <pc:sldMk cId="3917154292" sldId="263"/>
            <ac:spMk id="2" creationId="{60ED6F4B-A0BB-47B0-AAB2-3E5EC7E1DD03}"/>
          </ac:spMkLst>
        </pc:spChg>
        <pc:spChg chg="mod">
          <ac:chgData name="Guest User" userId="" providerId="Windows Live" clId="Web-{C9C6553D-8249-4A98-A8B1-CDD6C9F47300}" dt="2019-03-06T23:06:48.306" v="116" actId="20577"/>
          <ac:spMkLst>
            <pc:docMk/>
            <pc:sldMk cId="3917154292" sldId="263"/>
            <ac:spMk id="3" creationId="{605CC309-4732-4EC1-942C-9090B396F72F}"/>
          </ac:spMkLst>
        </pc:spChg>
      </pc:sldChg>
    </pc:docChg>
  </pc:docChgLst>
  <pc:docChgLst>
    <pc:chgData name="Guest User" providerId="Windows Live" clId="Web-{BE3B249B-2CCB-4E99-B0DE-05FD13A54334}"/>
    <pc:docChg chg="addSld modSld">
      <pc:chgData name="Guest User" userId="" providerId="Windows Live" clId="Web-{BE3B249B-2CCB-4E99-B0DE-05FD13A54334}" dt="2019-03-06T15:08:50.494" v="185" actId="20577"/>
      <pc:docMkLst>
        <pc:docMk/>
      </pc:docMkLst>
      <pc:sldChg chg="addSp delSp modSp new">
        <pc:chgData name="Guest User" userId="" providerId="Windows Live" clId="Web-{BE3B249B-2CCB-4E99-B0DE-05FD13A54334}" dt="2019-03-06T15:08:50.494" v="184" actId="20577"/>
        <pc:sldMkLst>
          <pc:docMk/>
          <pc:sldMk cId="3197261979" sldId="262"/>
        </pc:sldMkLst>
        <pc:spChg chg="mod">
          <ac:chgData name="Guest User" userId="" providerId="Windows Live" clId="Web-{BE3B249B-2CCB-4E99-B0DE-05FD13A54334}" dt="2019-03-06T15:08:50.494" v="184" actId="20577"/>
          <ac:spMkLst>
            <pc:docMk/>
            <pc:sldMk cId="3197261979" sldId="262"/>
            <ac:spMk id="2" creationId="{B622D585-7D85-4CA6-84D8-E11258EAF65B}"/>
          </ac:spMkLst>
        </pc:spChg>
        <pc:spChg chg="del">
          <ac:chgData name="Guest User" userId="" providerId="Windows Live" clId="Web-{BE3B249B-2CCB-4E99-B0DE-05FD13A54334}" dt="2019-03-06T15:04:46.421" v="28"/>
          <ac:spMkLst>
            <pc:docMk/>
            <pc:sldMk cId="3197261979" sldId="262"/>
            <ac:spMk id="3" creationId="{921ED673-67AC-4D85-921D-6B7C76F7A2AF}"/>
          </ac:spMkLst>
        </pc:spChg>
        <pc:picChg chg="add mod ord">
          <ac:chgData name="Guest User" userId="" providerId="Windows Live" clId="Web-{BE3B249B-2CCB-4E99-B0DE-05FD13A54334}" dt="2019-03-06T15:05:14.907" v="34" actId="1076"/>
          <ac:picMkLst>
            <pc:docMk/>
            <pc:sldMk cId="3197261979" sldId="262"/>
            <ac:picMk id="4" creationId="{43504370-56F1-4675-876F-068111299BBE}"/>
          </ac:picMkLst>
        </pc:picChg>
      </pc:sldChg>
    </pc:docChg>
  </pc:docChgLst>
  <pc:docChgLst>
    <pc:chgData name="Guest User" providerId="Windows Live" clId="Web-{10B3167B-A56E-4CE5-B60B-C6C5159076B7}"/>
    <pc:docChg chg="addSld modSld sldOrd">
      <pc:chgData name="Guest User" userId="" providerId="Windows Live" clId="Web-{10B3167B-A56E-4CE5-B60B-C6C5159076B7}" dt="2019-03-06T23:29:16.278" v="30" actId="20577"/>
      <pc:docMkLst>
        <pc:docMk/>
      </pc:docMkLst>
      <pc:sldChg chg="addSp delSp modSp new ord">
        <pc:chgData name="Guest User" userId="" providerId="Windows Live" clId="Web-{10B3167B-A56E-4CE5-B60B-C6C5159076B7}" dt="2019-03-06T23:29:14.293" v="28" actId="20577"/>
        <pc:sldMkLst>
          <pc:docMk/>
          <pc:sldMk cId="4164557214" sldId="264"/>
        </pc:sldMkLst>
        <pc:spChg chg="add del mod">
          <ac:chgData name="Guest User" userId="" providerId="Windows Live" clId="Web-{10B3167B-A56E-4CE5-B60B-C6C5159076B7}" dt="2019-03-06T23:26:43.091" v="15"/>
          <ac:spMkLst>
            <pc:docMk/>
            <pc:sldMk cId="4164557214" sldId="264"/>
            <ac:spMk id="4" creationId="{B2B4A1B2-38F9-4E76-B97E-E3F76966B723}"/>
          </ac:spMkLst>
        </pc:spChg>
        <pc:spChg chg="add mod">
          <ac:chgData name="Guest User" userId="" providerId="Windows Live" clId="Web-{10B3167B-A56E-4CE5-B60B-C6C5159076B7}" dt="2019-03-06T23:29:14.293" v="28" actId="20577"/>
          <ac:spMkLst>
            <pc:docMk/>
            <pc:sldMk cId="4164557214" sldId="264"/>
            <ac:spMk id="5" creationId="{145E2230-3583-4B18-BA24-E18468C92B8B}"/>
          </ac:spMkLst>
        </pc:spChg>
        <pc:picChg chg="add mod">
          <ac:chgData name="Guest User" userId="" providerId="Windows Live" clId="Web-{10B3167B-A56E-4CE5-B60B-C6C5159076B7}" dt="2019-03-06T23:18:01.576" v="9" actId="14100"/>
          <ac:picMkLst>
            <pc:docMk/>
            <pc:sldMk cId="4164557214" sldId="264"/>
            <ac:picMk id="2" creationId="{669CD9DE-BD46-42F0-A66A-2638BDA7F94C}"/>
          </ac:picMkLst>
        </pc:picChg>
      </pc:sldChg>
    </pc:docChg>
  </pc:docChgLst>
  <pc:docChgLst>
    <pc:chgData name="Guest User" providerId="Windows Live" clId="Web-{601FB83C-29A0-41D3-A291-75EA273EFD8C}"/>
    <pc:docChg chg="modSld">
      <pc:chgData name="Guest User" userId="" providerId="Windows Live" clId="Web-{601FB83C-29A0-41D3-A291-75EA273EFD8C}" dt="2019-03-06T22:53:56.828" v="19" actId="20577"/>
      <pc:docMkLst>
        <pc:docMk/>
      </pc:docMkLst>
      <pc:sldChg chg="modSp">
        <pc:chgData name="Guest User" userId="" providerId="Windows Live" clId="Web-{601FB83C-29A0-41D3-A291-75EA273EFD8C}" dt="2019-03-06T22:53:56.828" v="18" actId="20577"/>
        <pc:sldMkLst>
          <pc:docMk/>
          <pc:sldMk cId="1393703038" sldId="261"/>
        </pc:sldMkLst>
        <pc:spChg chg="mod">
          <ac:chgData name="Guest User" userId="" providerId="Windows Live" clId="Web-{601FB83C-29A0-41D3-A291-75EA273EFD8C}" dt="2019-03-06T22:53:56.828" v="18" actId="20577"/>
          <ac:spMkLst>
            <pc:docMk/>
            <pc:sldMk cId="1393703038" sldId="261"/>
            <ac:spMk id="2" creationId="{C2A77CD3-2B99-4B47-A2FC-F0840FB9F946}"/>
          </ac:spMkLst>
        </pc:spChg>
      </pc:sldChg>
    </pc:docChg>
  </pc:docChgLst>
  <pc:docChgLst>
    <pc:chgData name="Guest User" providerId="Windows Live" clId="Web-{AABC4D43-89CB-4ADF-BDDA-B2FFC0CAB674}"/>
    <pc:docChg chg="modSld">
      <pc:chgData name="Guest User" userId="" providerId="Windows Live" clId="Web-{AABC4D43-89CB-4ADF-BDDA-B2FFC0CAB674}" dt="2019-03-10T21:08:42.233" v="190" actId="20577"/>
      <pc:docMkLst>
        <pc:docMk/>
      </pc:docMkLst>
      <pc:sldChg chg="modSp">
        <pc:chgData name="Guest User" userId="" providerId="Windows Live" clId="Web-{AABC4D43-89CB-4ADF-BDDA-B2FFC0CAB674}" dt="2019-03-10T21:07:33.231" v="176" actId="20577"/>
        <pc:sldMkLst>
          <pc:docMk/>
          <pc:sldMk cId="1264832197" sldId="258"/>
        </pc:sldMkLst>
        <pc:spChg chg="mod">
          <ac:chgData name="Guest User" userId="" providerId="Windows Live" clId="Web-{AABC4D43-89CB-4ADF-BDDA-B2FFC0CAB674}" dt="2019-03-10T21:07:33.231" v="176" actId="20577"/>
          <ac:spMkLst>
            <pc:docMk/>
            <pc:sldMk cId="1264832197" sldId="258"/>
            <ac:spMk id="2" creationId="{3B09CEF3-DC5B-43FF-ADA1-DEC46D2279DA}"/>
          </ac:spMkLst>
        </pc:spChg>
      </pc:sldChg>
      <pc:sldChg chg="modSp">
        <pc:chgData name="Guest User" userId="" providerId="Windows Live" clId="Web-{AABC4D43-89CB-4ADF-BDDA-B2FFC0CAB674}" dt="2019-03-10T21:08:42.202" v="189" actId="20577"/>
        <pc:sldMkLst>
          <pc:docMk/>
          <pc:sldMk cId="1393703038" sldId="261"/>
        </pc:sldMkLst>
        <pc:spChg chg="mod">
          <ac:chgData name="Guest User" userId="" providerId="Windows Live" clId="Web-{AABC4D43-89CB-4ADF-BDDA-B2FFC0CAB674}" dt="2019-03-10T21:08:42.202" v="189" actId="20577"/>
          <ac:spMkLst>
            <pc:docMk/>
            <pc:sldMk cId="1393703038" sldId="261"/>
            <ac:spMk id="2" creationId="{C2A77CD3-2B99-4B47-A2FC-F0840FB9F946}"/>
          </ac:spMkLst>
        </pc:spChg>
      </pc:sldChg>
      <pc:sldChg chg="modSp">
        <pc:chgData name="Guest User" userId="" providerId="Windows Live" clId="Web-{AABC4D43-89CB-4ADF-BDDA-B2FFC0CAB674}" dt="2019-03-10T21:06:56.746" v="174" actId="20577"/>
        <pc:sldMkLst>
          <pc:docMk/>
          <pc:sldMk cId="3917154292" sldId="263"/>
        </pc:sldMkLst>
        <pc:spChg chg="mod">
          <ac:chgData name="Guest User" userId="" providerId="Windows Live" clId="Web-{AABC4D43-89CB-4ADF-BDDA-B2FFC0CAB674}" dt="2019-03-10T21:06:56.746" v="174" actId="20577"/>
          <ac:spMkLst>
            <pc:docMk/>
            <pc:sldMk cId="3917154292" sldId="263"/>
            <ac:spMk id="3" creationId="{605CC309-4732-4EC1-942C-9090B396F72F}"/>
          </ac:spMkLst>
        </pc:sp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2A54C80-263E-416B-A8E0-580EDEADCBDC}" type="datetimeFigureOut">
              <a:rPr lang="en-US" dirty="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9954A3-9DFD-4C44-94BA-B95130A3BA1C}"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2A54C80-263E-416B-A8E0-580EDEADCBDC}" type="datetimeFigureOut">
              <a:rPr lang="en-US" dirty="0"/>
              <a:t>3/10/2019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3/10/2019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3/10/2019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pPr/>
              <a:t>3/10/2019</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3/10/2019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s://www.zillow.com/howto/api/GetUpdatedPropertyDetails.htm" TargetMode="External"/><Relationship Id="rId2" Type="http://schemas.openxmlformats.org/officeDocument/2006/relationships/hyperlink" Target="https://www.zillow.com/research/data/" TargetMode="External"/><Relationship Id="rId1" Type="http://schemas.openxmlformats.org/officeDocument/2006/relationships/slideLayout" Target="../slideLayouts/slideLayout2.xml"/><Relationship Id="rId5" Type="http://schemas.openxmlformats.org/officeDocument/2006/relationships/hyperlink" Target="http://files.zillowstatic.com/research/public/State.zip" TargetMode="External"/><Relationship Id="rId4" Type="http://schemas.openxmlformats.org/officeDocument/2006/relationships/hyperlink" Target="https://www.realtytrac.com/statsandtrends/foreclosuretrend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E35FB-3BCE-4642-9E5C-3536135BCE5F}"/>
              </a:ext>
            </a:extLst>
          </p:cNvPr>
          <p:cNvSpPr>
            <a:spLocks noGrp="1"/>
          </p:cNvSpPr>
          <p:nvPr>
            <p:ph type="ctrTitle"/>
          </p:nvPr>
        </p:nvSpPr>
        <p:spPr/>
        <p:txBody>
          <a:bodyPr/>
          <a:lstStyle/>
          <a:p>
            <a:r>
              <a:rPr lang="en-US">
                <a:solidFill>
                  <a:schemeClr val="accent2">
                    <a:lumMod val="75000"/>
                  </a:schemeClr>
                </a:solidFill>
              </a:rPr>
              <a:t>Foreclosures and Affordability</a:t>
            </a:r>
          </a:p>
        </p:txBody>
      </p:sp>
      <p:sp>
        <p:nvSpPr>
          <p:cNvPr id="3" name="Subtitle 2">
            <a:extLst>
              <a:ext uri="{FF2B5EF4-FFF2-40B4-BE49-F238E27FC236}">
                <a16:creationId xmlns:a16="http://schemas.microsoft.com/office/drawing/2014/main" id="{70630958-ED0F-43F9-AAC0-9CB526202E3D}"/>
              </a:ext>
            </a:extLst>
          </p:cNvPr>
          <p:cNvSpPr>
            <a:spLocks noGrp="1"/>
          </p:cNvSpPr>
          <p:nvPr>
            <p:ph type="subTitle" idx="1"/>
          </p:nvPr>
        </p:nvSpPr>
        <p:spPr/>
        <p:txBody>
          <a:bodyPr>
            <a:normAutofit/>
          </a:bodyPr>
          <a:lstStyle/>
          <a:p>
            <a:r>
              <a:rPr lang="en-US" sz="2400">
                <a:solidFill>
                  <a:schemeClr val="accent2">
                    <a:lumMod val="40000"/>
                    <a:lumOff val="60000"/>
                  </a:schemeClr>
                </a:solidFill>
              </a:rPr>
              <a:t>Housing Markets Impacted by the Recession in 2009</a:t>
            </a:r>
          </a:p>
          <a:p>
            <a:r>
              <a:rPr lang="en-US"/>
              <a:t>Christopher Kalfas, Richard Varos, Thomas McCann</a:t>
            </a:r>
          </a:p>
        </p:txBody>
      </p:sp>
    </p:spTree>
    <p:extLst>
      <p:ext uri="{BB962C8B-B14F-4D97-AF65-F5344CB8AC3E}">
        <p14:creationId xmlns:p14="http://schemas.microsoft.com/office/powerpoint/2010/main" val="2260301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2A77CD3-2B99-4B47-A2FC-F0840FB9F946}"/>
              </a:ext>
            </a:extLst>
          </p:cNvPr>
          <p:cNvSpPr/>
          <p:nvPr/>
        </p:nvSpPr>
        <p:spPr>
          <a:xfrm>
            <a:off x="328473" y="335845"/>
            <a:ext cx="9552373" cy="5324535"/>
          </a:xfrm>
          <a:prstGeom prst="rect">
            <a:avLst/>
          </a:prstGeom>
        </p:spPr>
        <p:txBody>
          <a:bodyPr wrap="square" anchor="t">
            <a:spAutoFit/>
          </a:bodyPr>
          <a:lstStyle/>
          <a:p>
            <a:r>
              <a:rPr lang="en-US" b="1" dirty="0">
                <a:solidFill>
                  <a:srgbClr val="212529"/>
                </a:solidFill>
                <a:latin typeface="-apple-system"/>
              </a:rPr>
              <a:t>Price per Square Foot Relative to Income: 2009 and Today</a:t>
            </a:r>
          </a:p>
          <a:p>
            <a:endParaRPr lang="en-US" b="1">
              <a:solidFill>
                <a:srgbClr val="212529"/>
              </a:solidFill>
              <a:latin typeface="-apple-system"/>
            </a:endParaRPr>
          </a:p>
          <a:p>
            <a:r>
              <a:rPr lang="en-US" sz="1600" dirty="0">
                <a:solidFill>
                  <a:srgbClr val="212529"/>
                </a:solidFill>
                <a:latin typeface="-apple-system"/>
              </a:rPr>
              <a:t>By no surprise, at the depth of the recession in 2009 Housing prices were at 20 year lows.  Long story short, banks lent money beyond the means of borrowers.  This strongly influenced the housing bubble burst.  Foreclosure numbers accelerated in 2008 and 2009.  Individual wealth was compromised, economic markets were depressed, small businesses folded and surviving companies were strapped for cash.  This was a perfect storm of economic failure. </a:t>
            </a:r>
          </a:p>
          <a:p>
            <a:endParaRPr lang="en-US" sz="1600" dirty="0">
              <a:solidFill>
                <a:srgbClr val="212529"/>
              </a:solidFill>
              <a:latin typeface="-apple-system"/>
            </a:endParaRPr>
          </a:p>
          <a:p>
            <a:r>
              <a:rPr lang="en-US" sz="1600" dirty="0">
                <a:solidFill>
                  <a:srgbClr val="212529"/>
                </a:solidFill>
                <a:latin typeface="-apple-system"/>
              </a:rPr>
              <a:t>The bright side to this was that housing prices normalized.  Those who had not yet entered the market for a house could now find value given approval for a loan or capital to pay cash. However, there were a number of geographic areas hit hard by this recession.  Mortgage lending regulations were tightened. Fewer people qualified for loans. With stricter lending guidelines and declining wealth, fewer households were affording mortgages causing this sharp decrease in housing prices.</a:t>
            </a:r>
          </a:p>
          <a:p>
            <a:endParaRPr lang="en-US" sz="1600" dirty="0">
              <a:solidFill>
                <a:srgbClr val="212529"/>
              </a:solidFill>
              <a:latin typeface="-apple-system"/>
            </a:endParaRPr>
          </a:p>
          <a:p>
            <a:r>
              <a:rPr lang="en-US" sz="1600" dirty="0">
                <a:solidFill>
                  <a:srgbClr val="212529"/>
                </a:solidFill>
                <a:latin typeface="-apple-system"/>
              </a:rPr>
              <a:t>Over the past 10 years, wages have risen and interest rates have been near </a:t>
            </a:r>
            <a:r>
              <a:rPr lang="en-US" sz="1600" dirty="0" err="1">
                <a:solidFill>
                  <a:srgbClr val="212529"/>
                </a:solidFill>
                <a:latin typeface="-apple-system"/>
              </a:rPr>
              <a:t>all time</a:t>
            </a:r>
            <a:r>
              <a:rPr lang="en-US" sz="1600" dirty="0">
                <a:solidFill>
                  <a:srgbClr val="212529"/>
                </a:solidFill>
                <a:latin typeface="-apple-system"/>
              </a:rPr>
              <a:t> lows. The result has been an economic boom. Housing prices, in most areas, are back to the highs that existed just before the bubble burst. Is this healthy and sustainable growth or are we approaching another detrimental event?  From the list of Affordability provided by Zillow, we see that the San Francisco Bay Area cities, Southern California coastal towns and a couple metropolitan areas in Hawaii are facing housing problems.  Larger Midwestern cities have been a hotbed for real estate investors seeking value in the market in recent years.  Smaller cities in this area are still seeing very affordable pricing.  It seems people are not racing to pitch camp in the likes of Pine Bluff, Arkansas.</a:t>
            </a:r>
            <a:endParaRPr lang="en-US" sz="1600" b="0" i="0" dirty="0">
              <a:solidFill>
                <a:srgbClr val="212529"/>
              </a:solidFill>
              <a:latin typeface="-apple-system"/>
            </a:endParaRPr>
          </a:p>
        </p:txBody>
      </p:sp>
    </p:spTree>
    <p:extLst>
      <p:ext uri="{BB962C8B-B14F-4D97-AF65-F5344CB8AC3E}">
        <p14:creationId xmlns:p14="http://schemas.microsoft.com/office/powerpoint/2010/main" val="1393703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D6F4B-A0BB-47B0-AAB2-3E5EC7E1DD03}"/>
              </a:ext>
            </a:extLst>
          </p:cNvPr>
          <p:cNvSpPr>
            <a:spLocks noGrp="1"/>
          </p:cNvSpPr>
          <p:nvPr>
            <p:ph type="title"/>
          </p:nvPr>
        </p:nvSpPr>
        <p:spPr/>
        <p:txBody>
          <a:bodyPr>
            <a:normAutofit/>
          </a:bodyPr>
          <a:lstStyle/>
          <a:p>
            <a:pPr algn="ctr"/>
            <a:r>
              <a:rPr lang="en-US" sz="5400"/>
              <a:t>Scope of Project</a:t>
            </a:r>
            <a:endParaRPr lang="en-US"/>
          </a:p>
        </p:txBody>
      </p:sp>
      <p:sp>
        <p:nvSpPr>
          <p:cNvPr id="3" name="Content Placeholder 2">
            <a:extLst>
              <a:ext uri="{FF2B5EF4-FFF2-40B4-BE49-F238E27FC236}">
                <a16:creationId xmlns:a16="http://schemas.microsoft.com/office/drawing/2014/main" id="{605CC309-4732-4EC1-942C-9090B396F72F}"/>
              </a:ext>
            </a:extLst>
          </p:cNvPr>
          <p:cNvSpPr>
            <a:spLocks noGrp="1"/>
          </p:cNvSpPr>
          <p:nvPr>
            <p:ph idx="1"/>
          </p:nvPr>
        </p:nvSpPr>
        <p:spPr>
          <a:xfrm>
            <a:off x="677334" y="1597882"/>
            <a:ext cx="8596668" cy="4619326"/>
          </a:xfrm>
        </p:spPr>
        <p:txBody>
          <a:bodyPr vert="horz" lIns="91440" tIns="45720" rIns="91440" bIns="45720" rtlCol="0" anchor="t">
            <a:normAutofit fontScale="47500" lnSpcReduction="20000"/>
          </a:bodyPr>
          <a:lstStyle/>
          <a:p>
            <a:pPr algn="ctr"/>
            <a:endParaRPr lang="en-US"/>
          </a:p>
          <a:p>
            <a:r>
              <a:rPr lang="en-US" dirty="0"/>
              <a:t>Modes: Graphs/Charts/JSON/CSV</a:t>
            </a:r>
          </a:p>
          <a:p>
            <a:r>
              <a:rPr lang="en-US" dirty="0"/>
              <a:t>Methods: MySQL/</a:t>
            </a:r>
            <a:r>
              <a:rPr lang="en-US" dirty="0" err="1"/>
              <a:t>Javascript</a:t>
            </a:r>
            <a:r>
              <a:rPr lang="en-US" dirty="0"/>
              <a:t>/Leaflet/D3/Bootstrap/Chart.js/</a:t>
            </a:r>
            <a:r>
              <a:rPr lang="en-US" dirty="0" err="1"/>
              <a:t>JQuery</a:t>
            </a:r>
          </a:p>
          <a:p>
            <a:r>
              <a:rPr lang="en-US" dirty="0"/>
              <a:t>Foreclosure Bubble Map</a:t>
            </a:r>
          </a:p>
          <a:p>
            <a:r>
              <a:rPr lang="en-US" dirty="0" err="1"/>
              <a:t>Foreclousre</a:t>
            </a:r>
            <a:r>
              <a:rPr lang="en-US" dirty="0"/>
              <a:t> % </a:t>
            </a:r>
            <a:r>
              <a:rPr lang="en-US" dirty="0" err="1"/>
              <a:t>Chart.Js</a:t>
            </a:r>
            <a:r>
              <a:rPr lang="en-US" dirty="0"/>
              <a:t> line graph</a:t>
            </a:r>
          </a:p>
          <a:p>
            <a:r>
              <a:rPr lang="en-US" dirty="0"/>
              <a:t>Affordability matrix 2009 &amp; 2018</a:t>
            </a:r>
          </a:p>
          <a:p>
            <a:r>
              <a:rPr lang="en-US" dirty="0"/>
              <a:t>Median Income and Price per square foot Mouseover</a:t>
            </a:r>
          </a:p>
          <a:p>
            <a:endParaRPr lang="en-US"/>
          </a:p>
          <a:p>
            <a:r>
              <a:rPr lang="en-US" dirty="0"/>
              <a:t>Questions</a:t>
            </a:r>
          </a:p>
          <a:p>
            <a:r>
              <a:rPr lang="en-US" dirty="0"/>
              <a:t>1.     Which metropolitan areas see the highest foreclosure rates?</a:t>
            </a:r>
          </a:p>
          <a:p>
            <a:r>
              <a:rPr lang="en-US" dirty="0"/>
              <a:t>2.     How have these rates changed over time?</a:t>
            </a:r>
          </a:p>
          <a:p>
            <a:r>
              <a:rPr lang="en-US" dirty="0"/>
              <a:t>3.     Based off current affordability, which areas may be impacted going forward</a:t>
            </a:r>
          </a:p>
          <a:p>
            <a:endParaRPr lang="en-US"/>
          </a:p>
          <a:p>
            <a:r>
              <a:rPr lang="en-US" dirty="0"/>
              <a:t>Datasets/Links</a:t>
            </a:r>
          </a:p>
          <a:p>
            <a:r>
              <a:rPr lang="en-US" dirty="0">
                <a:hlinkClick r:id="rId2"/>
              </a:rPr>
              <a:t>https://www.zillow.com/research/data/</a:t>
            </a:r>
            <a:endParaRPr lang="en-US" dirty="0"/>
          </a:p>
          <a:p>
            <a:r>
              <a:rPr lang="en-US" dirty="0">
                <a:hlinkClick r:id="rId3"/>
              </a:rPr>
              <a:t>https://www.zillow.com/howto/api/GetUpdatedPropertyDetails.htm</a:t>
            </a:r>
            <a:endParaRPr lang="en-US" dirty="0"/>
          </a:p>
          <a:p>
            <a:r>
              <a:rPr lang="en-US" dirty="0">
                <a:hlinkClick r:id="rId4"/>
              </a:rPr>
              <a:t>https://www.realtytrac.com/statsandtrends/foreclosuretrends/</a:t>
            </a:r>
            <a:endParaRPr lang="en-US" dirty="0"/>
          </a:p>
          <a:p>
            <a:r>
              <a:rPr lang="en-US" dirty="0">
                <a:hlinkClick r:id="rId5"/>
              </a:rPr>
              <a:t>http://files.zillowstatic.com/research/public/State.zip</a:t>
            </a:r>
            <a:endParaRPr lang="en-US" dirty="0"/>
          </a:p>
          <a:p>
            <a:pPr marL="0" indent="0">
              <a:buNone/>
            </a:pPr>
            <a:br>
              <a:rPr lang="en-US" dirty="0"/>
            </a:br>
            <a:endParaRPr lang="en-US"/>
          </a:p>
          <a:p>
            <a:endParaRPr lang="en-US"/>
          </a:p>
        </p:txBody>
      </p:sp>
    </p:spTree>
    <p:extLst>
      <p:ext uri="{BB962C8B-B14F-4D97-AF65-F5344CB8AC3E}">
        <p14:creationId xmlns:p14="http://schemas.microsoft.com/office/powerpoint/2010/main" val="3917154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2917C-53EB-43C3-A2A6-66CDB465F42C}"/>
              </a:ext>
            </a:extLst>
          </p:cNvPr>
          <p:cNvSpPr>
            <a:spLocks noGrp="1"/>
          </p:cNvSpPr>
          <p:nvPr>
            <p:ph type="title"/>
          </p:nvPr>
        </p:nvSpPr>
        <p:spPr/>
        <p:txBody>
          <a:bodyPr/>
          <a:lstStyle/>
          <a:p>
            <a:r>
              <a:rPr lang="en-US"/>
              <a:t>Recession Fallout</a:t>
            </a:r>
            <a:br>
              <a:rPr lang="en-US"/>
            </a:br>
            <a:endParaRPr lang="en-US"/>
          </a:p>
        </p:txBody>
      </p:sp>
      <p:sp>
        <p:nvSpPr>
          <p:cNvPr id="3" name="Content Placeholder 2">
            <a:extLst>
              <a:ext uri="{FF2B5EF4-FFF2-40B4-BE49-F238E27FC236}">
                <a16:creationId xmlns:a16="http://schemas.microsoft.com/office/drawing/2014/main" id="{3EFD6F7D-2B09-40D3-AA53-D06CAFDB54D3}"/>
              </a:ext>
            </a:extLst>
          </p:cNvPr>
          <p:cNvSpPr>
            <a:spLocks noGrp="1"/>
          </p:cNvSpPr>
          <p:nvPr>
            <p:ph idx="1"/>
          </p:nvPr>
        </p:nvSpPr>
        <p:spPr/>
        <p:txBody>
          <a:bodyPr vert="horz" lIns="91440" tIns="45720" rIns="91440" bIns="45720" rtlCol="0" anchor="t">
            <a:normAutofit/>
          </a:bodyPr>
          <a:lstStyle/>
          <a:p>
            <a:r>
              <a:rPr lang="en-US"/>
              <a:t>Subprime mortgage crisis</a:t>
            </a:r>
          </a:p>
          <a:p>
            <a:r>
              <a:rPr lang="en-US"/>
              <a:t>Housing bubble</a:t>
            </a:r>
          </a:p>
          <a:p>
            <a:r>
              <a:rPr lang="en-US"/>
              <a:t>Bank and lending mistrust</a:t>
            </a:r>
          </a:p>
          <a:p>
            <a:r>
              <a:rPr lang="en-US"/>
              <a:t>Increased loan limits</a:t>
            </a:r>
          </a:p>
        </p:txBody>
      </p:sp>
    </p:spTree>
    <p:extLst>
      <p:ext uri="{BB962C8B-B14F-4D97-AF65-F5344CB8AC3E}">
        <p14:creationId xmlns:p14="http://schemas.microsoft.com/office/powerpoint/2010/main" val="3955075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7" descr="A close up of a map&#10;&#10;Description generated with high confidence">
            <a:extLst>
              <a:ext uri="{FF2B5EF4-FFF2-40B4-BE49-F238E27FC236}">
                <a16:creationId xmlns:a16="http://schemas.microsoft.com/office/drawing/2014/main" id="{8C0F9FE0-D68E-4F60-921B-9A6BA24A98C7}"/>
              </a:ext>
            </a:extLst>
          </p:cNvPr>
          <p:cNvPicPr>
            <a:picLocks noChangeAspect="1"/>
          </p:cNvPicPr>
          <p:nvPr/>
        </p:nvPicPr>
        <p:blipFill>
          <a:blip r:embed="rId2"/>
          <a:stretch>
            <a:fillRect/>
          </a:stretch>
        </p:blipFill>
        <p:spPr>
          <a:xfrm>
            <a:off x="638126" y="895751"/>
            <a:ext cx="10858250" cy="5189009"/>
          </a:xfrm>
          <a:prstGeom prst="rect">
            <a:avLst/>
          </a:prstGeom>
        </p:spPr>
      </p:pic>
    </p:spTree>
    <p:extLst>
      <p:ext uri="{BB962C8B-B14F-4D97-AF65-F5344CB8AC3E}">
        <p14:creationId xmlns:p14="http://schemas.microsoft.com/office/powerpoint/2010/main" val="4374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2D585-7D85-4CA6-84D8-E11258EAF65B}"/>
              </a:ext>
            </a:extLst>
          </p:cNvPr>
          <p:cNvSpPr>
            <a:spLocks noGrp="1"/>
          </p:cNvSpPr>
          <p:nvPr>
            <p:ph type="title"/>
          </p:nvPr>
        </p:nvSpPr>
        <p:spPr/>
        <p:txBody>
          <a:bodyPr/>
          <a:lstStyle/>
          <a:p>
            <a:r>
              <a:rPr lang="en-US"/>
              <a:t>Visualizing the Impact</a:t>
            </a:r>
          </a:p>
        </p:txBody>
      </p:sp>
      <p:pic>
        <p:nvPicPr>
          <p:cNvPr id="4" name="Picture 4" descr="A close up of a map&#10;&#10;Description generated with high confidence">
            <a:extLst>
              <a:ext uri="{FF2B5EF4-FFF2-40B4-BE49-F238E27FC236}">
                <a16:creationId xmlns:a16="http://schemas.microsoft.com/office/drawing/2014/main" id="{43504370-56F1-4675-876F-068111299BBE}"/>
              </a:ext>
            </a:extLst>
          </p:cNvPr>
          <p:cNvPicPr>
            <a:picLocks noGrp="1" noChangeAspect="1"/>
          </p:cNvPicPr>
          <p:nvPr>
            <p:ph idx="1"/>
          </p:nvPr>
        </p:nvPicPr>
        <p:blipFill>
          <a:blip r:embed="rId2"/>
          <a:stretch>
            <a:fillRect/>
          </a:stretch>
        </p:blipFill>
        <p:spPr>
          <a:xfrm>
            <a:off x="776429" y="1389848"/>
            <a:ext cx="8397941" cy="4915574"/>
          </a:xfrm>
          <a:prstGeom prst="rect">
            <a:avLst/>
          </a:prstGeom>
        </p:spPr>
      </p:pic>
    </p:spTree>
    <p:extLst>
      <p:ext uri="{BB962C8B-B14F-4D97-AF65-F5344CB8AC3E}">
        <p14:creationId xmlns:p14="http://schemas.microsoft.com/office/powerpoint/2010/main" val="3197261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text, map&#10;&#10;Description generated with very high confidence">
            <a:extLst>
              <a:ext uri="{FF2B5EF4-FFF2-40B4-BE49-F238E27FC236}">
                <a16:creationId xmlns:a16="http://schemas.microsoft.com/office/drawing/2014/main" id="{669CD9DE-BD46-42F0-A66A-2638BDA7F94C}"/>
              </a:ext>
            </a:extLst>
          </p:cNvPr>
          <p:cNvPicPr>
            <a:picLocks noChangeAspect="1"/>
          </p:cNvPicPr>
          <p:nvPr/>
        </p:nvPicPr>
        <p:blipFill>
          <a:blip r:embed="rId2"/>
          <a:stretch>
            <a:fillRect/>
          </a:stretch>
        </p:blipFill>
        <p:spPr>
          <a:xfrm>
            <a:off x="565795" y="1177137"/>
            <a:ext cx="8467839" cy="4959813"/>
          </a:xfrm>
          <a:prstGeom prst="rect">
            <a:avLst/>
          </a:prstGeom>
        </p:spPr>
      </p:pic>
      <p:sp>
        <p:nvSpPr>
          <p:cNvPr id="5" name="TextBox 4">
            <a:extLst>
              <a:ext uri="{FF2B5EF4-FFF2-40B4-BE49-F238E27FC236}">
                <a16:creationId xmlns:a16="http://schemas.microsoft.com/office/drawing/2014/main" id="{145E2230-3583-4B18-BA24-E18468C92B8B}"/>
              </a:ext>
            </a:extLst>
          </p:cNvPr>
          <p:cNvSpPr txBox="1"/>
          <p:nvPr/>
        </p:nvSpPr>
        <p:spPr>
          <a:xfrm>
            <a:off x="3526971" y="624114"/>
            <a:ext cx="2743200" cy="338554"/>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600">
              <a:latin typeface="Calibri"/>
              <a:cs typeface="Calibri"/>
            </a:endParaRPr>
          </a:p>
        </p:txBody>
      </p:sp>
    </p:spTree>
    <p:extLst>
      <p:ext uri="{BB962C8B-B14F-4D97-AF65-F5344CB8AC3E}">
        <p14:creationId xmlns:p14="http://schemas.microsoft.com/office/powerpoint/2010/main" val="4164557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6D347-B359-486A-860E-167ED57B38DA}"/>
              </a:ext>
            </a:extLst>
          </p:cNvPr>
          <p:cNvSpPr>
            <a:spLocks noGrp="1"/>
          </p:cNvSpPr>
          <p:nvPr>
            <p:ph type="title"/>
          </p:nvPr>
        </p:nvSpPr>
        <p:spPr/>
        <p:txBody>
          <a:bodyPr>
            <a:normAutofit/>
          </a:bodyPr>
          <a:lstStyle/>
          <a:p>
            <a:pPr algn="ctr"/>
            <a:r>
              <a:rPr lang="en-US" sz="5400">
                <a:solidFill>
                  <a:schemeClr val="accent2">
                    <a:lumMod val="75000"/>
                  </a:schemeClr>
                </a:solidFill>
              </a:rPr>
              <a:t>2009 Affordability</a:t>
            </a:r>
          </a:p>
        </p:txBody>
      </p:sp>
      <p:pic>
        <p:nvPicPr>
          <p:cNvPr id="5" name="Content Placeholder 4">
            <a:extLst>
              <a:ext uri="{FF2B5EF4-FFF2-40B4-BE49-F238E27FC236}">
                <a16:creationId xmlns:a16="http://schemas.microsoft.com/office/drawing/2014/main" id="{0E430114-2791-4591-9B25-3005BE09311E}"/>
              </a:ext>
            </a:extLst>
          </p:cNvPr>
          <p:cNvPicPr>
            <a:picLocks noGrp="1" noChangeAspect="1"/>
          </p:cNvPicPr>
          <p:nvPr>
            <p:ph idx="1"/>
          </p:nvPr>
        </p:nvPicPr>
        <p:blipFill>
          <a:blip r:embed="rId2"/>
          <a:stretch>
            <a:fillRect/>
          </a:stretch>
        </p:blipFill>
        <p:spPr>
          <a:xfrm>
            <a:off x="2201381" y="2160588"/>
            <a:ext cx="5549275" cy="3881437"/>
          </a:xfrm>
        </p:spPr>
      </p:pic>
    </p:spTree>
    <p:extLst>
      <p:ext uri="{BB962C8B-B14F-4D97-AF65-F5344CB8AC3E}">
        <p14:creationId xmlns:p14="http://schemas.microsoft.com/office/powerpoint/2010/main" val="1551819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9CEF3-DC5B-43FF-ADA1-DEC46D2279DA}"/>
              </a:ext>
            </a:extLst>
          </p:cNvPr>
          <p:cNvSpPr>
            <a:spLocks noGrp="1"/>
          </p:cNvSpPr>
          <p:nvPr>
            <p:ph type="title"/>
          </p:nvPr>
        </p:nvSpPr>
        <p:spPr/>
        <p:txBody>
          <a:bodyPr>
            <a:normAutofit/>
          </a:bodyPr>
          <a:lstStyle/>
          <a:p>
            <a:pPr algn="ctr"/>
            <a:r>
              <a:rPr lang="en-US" sz="5400" dirty="0">
                <a:solidFill>
                  <a:schemeClr val="accent2">
                    <a:lumMod val="75000"/>
                  </a:schemeClr>
                </a:solidFill>
              </a:rPr>
              <a:t>2018 Affordability</a:t>
            </a:r>
          </a:p>
        </p:txBody>
      </p:sp>
      <p:pic>
        <p:nvPicPr>
          <p:cNvPr id="5" name="Content Placeholder 4">
            <a:extLst>
              <a:ext uri="{FF2B5EF4-FFF2-40B4-BE49-F238E27FC236}">
                <a16:creationId xmlns:a16="http://schemas.microsoft.com/office/drawing/2014/main" id="{AAB96B44-11E9-41FB-A120-F7DEDD7FE1B9}"/>
              </a:ext>
            </a:extLst>
          </p:cNvPr>
          <p:cNvPicPr>
            <a:picLocks noGrp="1" noChangeAspect="1"/>
          </p:cNvPicPr>
          <p:nvPr>
            <p:ph idx="1"/>
          </p:nvPr>
        </p:nvPicPr>
        <p:blipFill>
          <a:blip r:embed="rId2"/>
          <a:stretch>
            <a:fillRect/>
          </a:stretch>
        </p:blipFill>
        <p:spPr>
          <a:xfrm>
            <a:off x="2253350" y="2160588"/>
            <a:ext cx="5445338" cy="3881437"/>
          </a:xfrm>
        </p:spPr>
      </p:pic>
    </p:spTree>
    <p:extLst>
      <p:ext uri="{BB962C8B-B14F-4D97-AF65-F5344CB8AC3E}">
        <p14:creationId xmlns:p14="http://schemas.microsoft.com/office/powerpoint/2010/main" val="1264832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0B96-AE21-49FF-A458-9A8A2A6A6AF9}"/>
              </a:ext>
            </a:extLst>
          </p:cNvPr>
          <p:cNvSpPr>
            <a:spLocks noGrp="1"/>
          </p:cNvSpPr>
          <p:nvPr>
            <p:ph type="title"/>
          </p:nvPr>
        </p:nvSpPr>
        <p:spPr>
          <a:xfrm>
            <a:off x="677334" y="528222"/>
            <a:ext cx="8596668" cy="1176292"/>
          </a:xfrm>
        </p:spPr>
        <p:txBody>
          <a:bodyPr>
            <a:normAutofit/>
          </a:bodyPr>
          <a:lstStyle/>
          <a:p>
            <a:pPr algn="ctr"/>
            <a:r>
              <a:rPr lang="en-US" sz="5400">
                <a:solidFill>
                  <a:schemeClr val="accent2">
                    <a:lumMod val="75000"/>
                  </a:schemeClr>
                </a:solidFill>
              </a:rPr>
              <a:t>Affordable Cities</a:t>
            </a:r>
          </a:p>
        </p:txBody>
      </p:sp>
      <p:pic>
        <p:nvPicPr>
          <p:cNvPr id="5" name="Content Placeholder 4">
            <a:extLst>
              <a:ext uri="{FF2B5EF4-FFF2-40B4-BE49-F238E27FC236}">
                <a16:creationId xmlns:a16="http://schemas.microsoft.com/office/drawing/2014/main" id="{BD2C9C7E-D8EA-4FB3-B814-F8F5F1F0C141}"/>
              </a:ext>
            </a:extLst>
          </p:cNvPr>
          <p:cNvPicPr>
            <a:picLocks noGrp="1" noChangeAspect="1"/>
          </p:cNvPicPr>
          <p:nvPr>
            <p:ph idx="1"/>
          </p:nvPr>
        </p:nvPicPr>
        <p:blipFill>
          <a:blip r:embed="rId2"/>
          <a:stretch>
            <a:fillRect/>
          </a:stretch>
        </p:blipFill>
        <p:spPr>
          <a:xfrm>
            <a:off x="2667474" y="1482572"/>
            <a:ext cx="4616388" cy="4847208"/>
          </a:xfrm>
          <a:ln w="38100">
            <a:solidFill>
              <a:srgbClr val="0070C0"/>
            </a:solidFill>
          </a:ln>
        </p:spPr>
      </p:pic>
    </p:spTree>
    <p:extLst>
      <p:ext uri="{BB962C8B-B14F-4D97-AF65-F5344CB8AC3E}">
        <p14:creationId xmlns:p14="http://schemas.microsoft.com/office/powerpoint/2010/main" val="58152886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Facet</vt:lpstr>
      <vt:lpstr>Foreclosures and Affordability</vt:lpstr>
      <vt:lpstr>Scope of Project</vt:lpstr>
      <vt:lpstr>Recession Fallout </vt:lpstr>
      <vt:lpstr>PowerPoint Presentation</vt:lpstr>
      <vt:lpstr>Visualizing the Impact</vt:lpstr>
      <vt:lpstr>PowerPoint Presentation</vt:lpstr>
      <vt:lpstr>2009 Affordability</vt:lpstr>
      <vt:lpstr>2018 Affordability</vt:lpstr>
      <vt:lpstr>Affordable Cities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Foreclosures 2009-2018</dc:title>
  <dc:creator>Thomas McCann</dc:creator>
  <cp:revision>38</cp:revision>
  <dcterms:created xsi:type="dcterms:W3CDTF">2019-03-05T02:08:44Z</dcterms:created>
  <dcterms:modified xsi:type="dcterms:W3CDTF">2019-03-10T21:08:46Z</dcterms:modified>
</cp:coreProperties>
</file>

<file path=docProps/thumbnail.jpeg>
</file>